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8" r:id="rId5"/>
    <p:sldId id="259" r:id="rId6"/>
    <p:sldId id="270" r:id="rId7"/>
    <p:sldId id="260" r:id="rId8"/>
    <p:sldId id="261" r:id="rId9"/>
    <p:sldId id="264" r:id="rId10"/>
    <p:sldId id="271" r:id="rId11"/>
    <p:sldId id="262" r:id="rId12"/>
    <p:sldId id="263" r:id="rId13"/>
    <p:sldId id="269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23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6E929A-43F0-4B4F-9F2F-A5C777647B6A}" type="datetimeFigureOut">
              <a:rPr lang="it-IT" smtClean="0"/>
              <a:pPr/>
              <a:t>10/02/2011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A583059-E7DE-46DC-BC24-7CA6CC6A793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71538" y="1071546"/>
            <a:ext cx="7767662" cy="407196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it-IT" sz="4900" b="1" cap="none" spc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  <a:t>Liceo Scientifico </a:t>
            </a:r>
            <a:r>
              <a:rPr lang="it-IT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  <a:t/>
            </a:r>
            <a:br>
              <a:rPr lang="it-IT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</a:br>
            <a:r>
              <a:rPr lang="it-IT" sz="5300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  <a:t>“Benedetto Croce”</a:t>
            </a:r>
            <a:br>
              <a:rPr lang="it-IT" sz="5300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</a:br>
            <a:r>
              <a:rPr lang="it-IT" sz="4000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  <a:t>via </a:t>
            </a:r>
            <a:r>
              <a:rPr lang="it-IT" sz="4000" b="1" cap="none" spc="0" dirty="0" err="1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  <a:t>Benfratelli</a:t>
            </a:r>
            <a:r>
              <a:rPr lang="it-IT" sz="4000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  <a:t>,4</a:t>
            </a:r>
            <a:br>
              <a:rPr lang="it-IT" sz="4000" b="1" cap="none" spc="0" dirty="0" smtClean="0">
                <a:ln/>
                <a:solidFill>
                  <a:srgbClr val="47230D"/>
                </a:solidFill>
                <a:effectLst/>
                <a:latin typeface="Baskerville Old Face" pitchFamily="18" charset="0"/>
              </a:rPr>
            </a:br>
            <a:r>
              <a:rPr lang="it-IT" sz="4000" b="1" cap="none" dirty="0" smtClean="0">
                <a:ln/>
                <a:solidFill>
                  <a:srgbClr val="47230D"/>
                </a:solidFill>
                <a:latin typeface="Baskerville Old Face" pitchFamily="18" charset="0"/>
              </a:rPr>
              <a:t>Palermo</a:t>
            </a:r>
            <a:r>
              <a:rPr lang="it-IT" b="1" cap="none" spc="0" dirty="0" smtClean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/>
            </a:r>
            <a:br>
              <a:rPr lang="it-IT" b="1" cap="none" spc="0" dirty="0" smtClean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</a:b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Website  www.benedettocroce.eu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r="90354"/>
          <a:stretch>
            <a:fillRect/>
          </a:stretch>
        </p:blipFill>
        <p:spPr bwMode="auto">
          <a:xfrm>
            <a:off x="7429520" y="285728"/>
            <a:ext cx="1249779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300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14282" y="5643578"/>
            <a:ext cx="89297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The headquarters of the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liceo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scientifico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“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Benedetto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Croce”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is situated in the centre of the old city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Baskerville Old Face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5523805" cy="41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57166"/>
            <a:ext cx="2676874" cy="35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 l="5399" t="12823" r="5399" b="4049"/>
          <a:stretch>
            <a:fillRect/>
          </a:stretch>
        </p:blipFill>
        <p:spPr bwMode="auto">
          <a:xfrm>
            <a:off x="6572264" y="2500306"/>
            <a:ext cx="2375779" cy="29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6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85728"/>
            <a:ext cx="8358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It is only a few steps away from the Cathedral, the Royal Palace and the Cappella </a:t>
            </a:r>
            <a:r>
              <a:rPr lang="en-US" sz="2800" b="1" dirty="0" err="1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Palatina</a:t>
            </a:r>
            <a:r>
              <a:rPr lang="en-US" sz="2800" b="1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, in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the so called “</a:t>
            </a:r>
            <a:r>
              <a:rPr lang="en-US" sz="2800" b="1" dirty="0" err="1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Albergheria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” district. </a:t>
            </a:r>
          </a:p>
        </p:txBody>
      </p:sp>
      <p:pic>
        <p:nvPicPr>
          <p:cNvPr id="5" name="Picture 2" descr="http://t3.gstatic.com/images?q=tbn:ANd9GcTJtOgPyxiIKKlbztW4yTD_ZqbsbP9AbJLyF5kJqk6RynaReKYVrA&amp;t=1"/>
          <p:cNvPicPr>
            <a:picLocks noChangeAspect="1" noChangeArrowheads="1"/>
          </p:cNvPicPr>
          <p:nvPr/>
        </p:nvPicPr>
        <p:blipFill>
          <a:blip r:embed="rId2"/>
          <a:srcRect t="7793"/>
          <a:stretch>
            <a:fillRect/>
          </a:stretch>
        </p:blipFill>
        <p:spPr bwMode="auto">
          <a:xfrm>
            <a:off x="4071934" y="1428736"/>
            <a:ext cx="4326298" cy="2988000"/>
          </a:xfrm>
          <a:prstGeom prst="rect">
            <a:avLst/>
          </a:prstGeom>
          <a:noFill/>
        </p:spPr>
      </p:pic>
      <p:pic>
        <p:nvPicPr>
          <p:cNvPr id="4" name="Picture 4" descr="http://www.abacoroom.it/primo_tour/Cattedrale-Palerm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357562"/>
            <a:ext cx="4334400" cy="3096000"/>
          </a:xfrm>
          <a:prstGeom prst="rect">
            <a:avLst/>
          </a:prstGeom>
          <a:noFill/>
        </p:spPr>
      </p:pic>
      <p:pic>
        <p:nvPicPr>
          <p:cNvPr id="3" name="Picture 6" descr="http://farm2.static.flickr.com/1159/3266865003_fc03a8916e.jpg"/>
          <p:cNvPicPr>
            <a:picLocks noChangeAspect="1" noChangeArrowheads="1"/>
          </p:cNvPicPr>
          <p:nvPr/>
        </p:nvPicPr>
        <p:blipFill>
          <a:blip r:embed="rId4"/>
          <a:srcRect b="26646"/>
          <a:stretch>
            <a:fillRect/>
          </a:stretch>
        </p:blipFill>
        <p:spPr bwMode="auto">
          <a:xfrm>
            <a:off x="6248400" y="3810000"/>
            <a:ext cx="2582086" cy="2844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3657600"/>
            <a:ext cx="912647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skerville Old Fac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Baskerville Old Fac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skerville Old Fac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The students  are 1836, divided in 76 classes; 29 classrooms are in the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main base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in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via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Benfratelli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, 36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are 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n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via F.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Corazza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and 13 in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via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Imera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Some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students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come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from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neighbouring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towns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(Monreale,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Altofonte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, 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Belmonte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Mezzagno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, Misilmeri, Piana degli Albanesi, </a:t>
            </a: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Villabate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Times New Roman" pitchFamily="18" charset="0"/>
                <a:cs typeface="Arial" pitchFamily="34" charset="0"/>
              </a:rPr>
              <a:t>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214290"/>
            <a:ext cx="87154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Today the Institute has two more bases: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one in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via </a:t>
            </a:r>
            <a:r>
              <a:rPr kumimoji="0" lang="en-US" sz="28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Filipppo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1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Corazza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,(near the central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ailway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tation),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the other in via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Imera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, not far from the Royal Palace.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Baskerville Old Face" pitchFamily="18" charset="0"/>
              <a:cs typeface="Arial" pitchFamily="34" charset="0"/>
            </a:endParaRPr>
          </a:p>
        </p:txBody>
      </p:sp>
      <p:pic>
        <p:nvPicPr>
          <p:cNvPr id="6148" name="Picture 4" descr="http://www.benedettocroce.eu/index/images/stories/corazzasma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3846868" cy="2880000"/>
          </a:xfrm>
          <a:prstGeom prst="rect">
            <a:avLst/>
          </a:prstGeom>
          <a:noFill/>
        </p:spPr>
      </p:pic>
      <p:pic>
        <p:nvPicPr>
          <p:cNvPr id="6" name="Immagine 5" descr="Via Imer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76400"/>
            <a:ext cx="4063068" cy="2895600"/>
          </a:xfrm>
          <a:prstGeom prst="rect">
            <a:avLst/>
          </a:prstGeom>
        </p:spPr>
      </p:pic>
    </p:spTree>
  </p:cSld>
  <p:clrMapOvr>
    <a:masterClrMapping/>
  </p:clrMapOvr>
  <p:transition spd="slow" advTm="12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57158" y="0"/>
            <a:ext cx="835824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skerville Old Fac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Baskerville Old Fac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The main building, where the headquarters is located, was built on the Punic-Roman city </a:t>
            </a:r>
            <a:r>
              <a:rPr lang="en-US" sz="30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alls which originally surrounded ancient </a:t>
            </a:r>
            <a:r>
              <a:rPr kumimoji="0" lang="en-US" sz="30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Panormus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It was once a hospital, the first one built by the </a:t>
            </a:r>
            <a:r>
              <a:rPr lang="en-US" sz="30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brotherhood 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30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Fatebenefratelli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”.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The building works, started in 1587, required the demolition of one of the two towers of  the ancient </a:t>
            </a:r>
            <a:r>
              <a:rPr kumimoji="0" lang="en-US" sz="30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Saracenic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door “</a:t>
            </a:r>
            <a:r>
              <a:rPr kumimoji="0" lang="en-US" sz="30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Busuemi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”; the other tower , the so called </a:t>
            </a:r>
            <a:r>
              <a:rPr lang="en-US" sz="30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“Torre </a:t>
            </a:r>
            <a:r>
              <a:rPr lang="en-US" sz="3000" b="1" dirty="0" err="1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di</a:t>
            </a:r>
            <a:r>
              <a:rPr lang="en-US" sz="30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Scrigno</a:t>
            </a:r>
            <a:r>
              <a:rPr lang="en-US" sz="30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”, still </a:t>
            </a: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well-preserved, is inside Count Federico palace, adjoining our institute.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This tower is one of the few remaining parts of the old city wall.    </a:t>
            </a:r>
            <a:endParaRPr kumimoji="0" lang="en-US" sz="3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357422" y="0"/>
            <a:ext cx="42354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Historical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sights</a:t>
            </a:r>
            <a:endParaRPr lang="it-IT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3000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7" y="857232"/>
            <a:ext cx="2800154" cy="45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://www.oh-fbf.it/Resource1/Palermo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785794"/>
            <a:ext cx="3429000" cy="45720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4643438" y="5643578"/>
            <a:ext cx="364333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</a:t>
            </a:r>
            <a:r>
              <a:rPr lang="it-IT" sz="2000" b="1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few</a:t>
            </a:r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000" b="1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remains</a:t>
            </a:r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000" b="1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from</a:t>
            </a:r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</a:t>
            </a:r>
            <a:r>
              <a:rPr lang="it-IT" sz="2000" b="1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old</a:t>
            </a:r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hospital </a:t>
            </a:r>
            <a:r>
              <a:rPr lang="it-IT" sz="2000" b="1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church</a:t>
            </a:r>
            <a:endParaRPr lang="it-IT" sz="2000" b="1" cap="none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71472" y="5643578"/>
            <a:ext cx="367959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“Torre di Scrigno”(XII sec.)</a:t>
            </a:r>
            <a:endParaRPr lang="it-IT" sz="2000" b="1" cap="none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42852"/>
            <a:ext cx="920797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The building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was already aimed at being a school in 1887, but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it was heavily damaged during the second world war and since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then it has undergone several reconstructions.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Since 1978 it has been the headquarters of the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liceo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“B. Croce”,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and the ancient “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ward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hall”  is today its main hall.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Baskerville Old Face" pitchFamily="18" charset="0"/>
              <a:cs typeface="Arial" pitchFamily="34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428868"/>
            <a:ext cx="5369087" cy="4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8000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85720" y="357166"/>
            <a:ext cx="85725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Today we can admire some valuable architectural remains of the ancient building, especially the main hall of the school with its walls almost entirely covered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frescoes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and its wooden paneled ceiling. The frescoes have been attributed to the famous painter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Pietro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Novelli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(1603 1647) 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Baskerville Old Face" pitchFamily="18" charset="0"/>
              <a:cs typeface="Arial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b="37158"/>
          <a:stretch>
            <a:fillRect/>
          </a:stretch>
        </p:blipFill>
        <p:spPr bwMode="auto">
          <a:xfrm>
            <a:off x="428596" y="2786058"/>
            <a:ext cx="405515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786058"/>
            <a:ext cx="2700000" cy="29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5429256" y="5857892"/>
            <a:ext cx="27542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 err="1" smtClean="0">
                <a:latin typeface="Baskerville Old Face" pitchFamily="18" charset="0"/>
              </a:rPr>
              <a:t>Particular</a:t>
            </a:r>
            <a:r>
              <a:rPr lang="it-IT" sz="1600" b="1" dirty="0" smtClean="0">
                <a:latin typeface="Baskerville Old Face" pitchFamily="18" charset="0"/>
              </a:rPr>
              <a:t> </a:t>
            </a:r>
            <a:r>
              <a:rPr lang="it-IT" sz="1600" b="1" dirty="0" err="1" smtClean="0">
                <a:latin typeface="Baskerville Old Face" pitchFamily="18" charset="0"/>
              </a:rPr>
              <a:t>of</a:t>
            </a:r>
            <a:r>
              <a:rPr lang="it-IT" sz="1600" b="1" dirty="0" smtClean="0">
                <a:latin typeface="Baskerville Old Face" pitchFamily="18" charset="0"/>
              </a:rPr>
              <a:t> the </a:t>
            </a:r>
            <a:r>
              <a:rPr lang="it-IT" sz="1600" b="1" dirty="0" err="1" smtClean="0">
                <a:latin typeface="Baskerville Old Face" pitchFamily="18" charset="0"/>
              </a:rPr>
              <a:t>wooden</a:t>
            </a:r>
            <a:r>
              <a:rPr lang="it-IT" sz="1600" b="1" dirty="0" smtClean="0">
                <a:latin typeface="Baskerville Old Face" pitchFamily="18" charset="0"/>
              </a:rPr>
              <a:t> </a:t>
            </a:r>
            <a:r>
              <a:rPr lang="it-IT" sz="1600" b="1" dirty="0" err="1" smtClean="0">
                <a:latin typeface="Baskerville Old Face" pitchFamily="18" charset="0"/>
              </a:rPr>
              <a:t>ceiling</a:t>
            </a:r>
            <a:endParaRPr lang="it-IT" sz="1600" b="1" dirty="0">
              <a:latin typeface="Baskerville Old Face" pitchFamily="18" charset="0"/>
            </a:endParaRPr>
          </a:p>
        </p:txBody>
      </p:sp>
    </p:spTree>
  </p:cSld>
  <p:clrMapOvr>
    <a:masterClrMapping/>
  </p:clrMapOvr>
  <p:transition spd="slow" advTm="900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apennablu.it/autori/media/blogs/lapuma/090508-1i.jpg"/>
          <p:cNvPicPr>
            <a:picLocks noChangeAspect="1" noChangeArrowheads="1"/>
          </p:cNvPicPr>
          <p:nvPr/>
        </p:nvPicPr>
        <p:blipFill>
          <a:blip r:embed="rId2"/>
          <a:srcRect r="1661" b="56471"/>
          <a:stretch>
            <a:fillRect/>
          </a:stretch>
        </p:blipFill>
        <p:spPr bwMode="auto">
          <a:xfrm>
            <a:off x="571472" y="642918"/>
            <a:ext cx="8241543" cy="2736000"/>
          </a:xfrm>
          <a:prstGeom prst="rect">
            <a:avLst/>
          </a:prstGeom>
          <a:noFill/>
        </p:spPr>
      </p:pic>
      <p:pic>
        <p:nvPicPr>
          <p:cNvPr id="21506" name="Picture 2" descr="http://uteepalermo.interfree.it/prem03.jpg"/>
          <p:cNvPicPr>
            <a:picLocks noChangeAspect="1" noChangeArrowheads="1"/>
          </p:cNvPicPr>
          <p:nvPr/>
        </p:nvPicPr>
        <p:blipFill>
          <a:blip r:embed="rId3"/>
          <a:srcRect b="53438"/>
          <a:stretch>
            <a:fillRect/>
          </a:stretch>
        </p:blipFill>
        <p:spPr bwMode="auto">
          <a:xfrm>
            <a:off x="714348" y="3643314"/>
            <a:ext cx="8031082" cy="280800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2428860" y="0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err="1" smtClean="0">
                <a:solidFill>
                  <a:schemeClr val="bg2">
                    <a:lumMod val="25000"/>
                  </a:schemeClr>
                </a:solidFill>
              </a:rPr>
              <a:t>Sights</a:t>
            </a:r>
            <a:r>
              <a:rPr lang="it-IT" sz="36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3600" b="1" dirty="0" err="1" smtClean="0">
                <a:solidFill>
                  <a:schemeClr val="bg2">
                    <a:lumMod val="25000"/>
                  </a:schemeClr>
                </a:solidFill>
              </a:rPr>
              <a:t>of</a:t>
            </a:r>
            <a:r>
              <a:rPr lang="it-IT" sz="36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it-IT" sz="3600" b="1" dirty="0" smtClean="0">
                <a:solidFill>
                  <a:schemeClr val="bg2">
                    <a:lumMod val="25000"/>
                  </a:schemeClr>
                </a:solidFill>
              </a:rPr>
              <a:t>the </a:t>
            </a:r>
            <a:r>
              <a:rPr lang="it-IT" sz="3600" b="1" dirty="0" err="1" smtClean="0">
                <a:solidFill>
                  <a:schemeClr val="bg2">
                    <a:lumMod val="25000"/>
                  </a:schemeClr>
                </a:solidFill>
              </a:rPr>
              <a:t>frescoes</a:t>
            </a:r>
            <a:endParaRPr lang="it-IT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slow" advTm="6000"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oh-fbf.it/Resource1/Palermo/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547592" cy="478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1214414" y="5857892"/>
            <a:ext cx="70009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impressive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example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i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trompe</a:t>
            </a:r>
            <a:r>
              <a:rPr lang="it-IT" sz="2400" b="1" i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d’</a:t>
            </a:r>
            <a:r>
              <a:rPr lang="it-IT" sz="2400" b="1" i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oeil</a:t>
            </a:r>
            <a:r>
              <a:rPr lang="it-IT" sz="2400" b="1" i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technique</a:t>
            </a:r>
            <a:endParaRPr lang="it-IT" sz="24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14282" y="285728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Baskerville Old Face" pitchFamily="18" charset="0"/>
              </a:rPr>
              <a:t>Some </a:t>
            </a:r>
            <a:r>
              <a:rPr lang="it-IT" sz="2400" b="1" dirty="0" err="1" smtClean="0">
                <a:latin typeface="Baskerville Old Face" pitchFamily="18" charset="0"/>
              </a:rPr>
              <a:t>particulars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of</a:t>
            </a:r>
            <a:r>
              <a:rPr lang="it-IT" sz="2400" b="1" dirty="0" smtClean="0">
                <a:latin typeface="Baskerville Old Face" pitchFamily="18" charset="0"/>
              </a:rPr>
              <a:t> the </a:t>
            </a:r>
            <a:r>
              <a:rPr lang="it-IT" sz="2400" b="1" dirty="0" err="1" smtClean="0">
                <a:latin typeface="Baskerville Old Face" pitchFamily="18" charset="0"/>
              </a:rPr>
              <a:t>frescoes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attributed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to</a:t>
            </a:r>
            <a:r>
              <a:rPr lang="it-IT" sz="2400" b="1" dirty="0" smtClean="0">
                <a:latin typeface="Baskerville Old Face" pitchFamily="18" charset="0"/>
              </a:rPr>
              <a:t> the </a:t>
            </a:r>
            <a:r>
              <a:rPr lang="it-IT" sz="2400" b="1" dirty="0" err="1" smtClean="0">
                <a:latin typeface="Baskerville Old Face" pitchFamily="18" charset="0"/>
              </a:rPr>
              <a:t>painter</a:t>
            </a:r>
            <a:r>
              <a:rPr lang="it-IT" sz="2400" b="1" dirty="0" smtClean="0">
                <a:latin typeface="Baskerville Old Face" pitchFamily="18" charset="0"/>
              </a:rPr>
              <a:t> Pietro Novelli. </a:t>
            </a:r>
          </a:p>
          <a:p>
            <a:pPr algn="ctr"/>
            <a:r>
              <a:rPr lang="it-IT" sz="2400" b="1" dirty="0" err="1" smtClean="0">
                <a:latin typeface="Baskerville Old Face" pitchFamily="18" charset="0"/>
              </a:rPr>
              <a:t>They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represent</a:t>
            </a:r>
            <a:r>
              <a:rPr lang="it-IT" sz="2400" b="1" dirty="0" smtClean="0">
                <a:latin typeface="Baskerville Old Face" pitchFamily="18" charset="0"/>
              </a:rPr>
              <a:t>  the </a:t>
            </a:r>
            <a:r>
              <a:rPr lang="it-IT" sz="2400" b="1" dirty="0" err="1" smtClean="0">
                <a:latin typeface="Baskerville Old Face" pitchFamily="18" charset="0"/>
              </a:rPr>
              <a:t>main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episodes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from</a:t>
            </a:r>
            <a:r>
              <a:rPr lang="it-IT" sz="2400" b="1" dirty="0" smtClean="0">
                <a:latin typeface="Baskerville Old Face" pitchFamily="18" charset="0"/>
              </a:rPr>
              <a:t> the life </a:t>
            </a:r>
            <a:r>
              <a:rPr lang="it-IT" sz="2400" b="1" dirty="0" err="1" smtClean="0">
                <a:latin typeface="Baskerville Old Face" pitchFamily="18" charset="0"/>
              </a:rPr>
              <a:t>of</a:t>
            </a:r>
            <a:r>
              <a:rPr lang="it-IT" sz="2400" b="1" dirty="0" smtClean="0">
                <a:latin typeface="Baskerville Old Face" pitchFamily="18" charset="0"/>
              </a:rPr>
              <a:t> St John </a:t>
            </a:r>
            <a:r>
              <a:rPr lang="it-IT" sz="2400" b="1" dirty="0" err="1" smtClean="0">
                <a:latin typeface="Baskerville Old Face" pitchFamily="18" charset="0"/>
              </a:rPr>
              <a:t>of</a:t>
            </a:r>
            <a:r>
              <a:rPr lang="it-IT" sz="2400" b="1" dirty="0" smtClean="0">
                <a:latin typeface="Baskerville Old Face" pitchFamily="18" charset="0"/>
              </a:rPr>
              <a:t> </a:t>
            </a:r>
            <a:r>
              <a:rPr lang="it-IT" sz="2400" b="1" dirty="0" err="1" smtClean="0">
                <a:latin typeface="Baskerville Old Face" pitchFamily="18" charset="0"/>
              </a:rPr>
              <a:t>God</a:t>
            </a:r>
            <a:r>
              <a:rPr lang="it-IT" sz="2400" b="1" dirty="0" smtClean="0">
                <a:latin typeface="Baskerville Old Face" pitchFamily="18" charset="0"/>
              </a:rPr>
              <a:t>. </a:t>
            </a:r>
            <a:endParaRPr lang="it-IT" sz="2400" b="1" dirty="0">
              <a:latin typeface="Baskerville Old Face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5041376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142984"/>
            <a:ext cx="216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 l="8858" r="14395"/>
          <a:stretch>
            <a:fillRect/>
          </a:stretch>
        </p:blipFill>
        <p:spPr bwMode="auto">
          <a:xfrm>
            <a:off x="6215074" y="4214818"/>
            <a:ext cx="2283935" cy="22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6000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384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57166"/>
            <a:ext cx="3744000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500438"/>
            <a:ext cx="384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357562"/>
            <a:ext cx="4080000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5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489153" cy="56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1214414" y="5786454"/>
            <a:ext cx="678661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Mrs</a:t>
            </a:r>
            <a:r>
              <a:rPr lang="it-IT" sz="32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Anna Maria Catalano</a:t>
            </a:r>
          </a:p>
          <a:p>
            <a:pPr algn="ctr"/>
            <a:r>
              <a:rPr lang="it-IT" sz="2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(the </a:t>
            </a:r>
            <a:r>
              <a:rPr lang="it-IT" sz="28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headmistress</a:t>
            </a:r>
            <a:r>
              <a:rPr lang="it-IT" sz="28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it-IT" sz="28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Personalizzato 2">
      <a:dk1>
        <a:sysClr val="windowText" lastClr="000000"/>
      </a:dk1>
      <a:lt1>
        <a:sysClr val="window" lastClr="FFFFFF"/>
      </a:lt1>
      <a:dk2>
        <a:srgbClr val="E0CAA2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423</Words>
  <Application>Microsoft Office PowerPoint</Application>
  <PresentationFormat>Presentazione su schermo (4:3)</PresentationFormat>
  <Paragraphs>37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Luna</vt:lpstr>
      <vt:lpstr>Liceo Scientifico  “Benedetto Croce” via Benfratelli,4 Palermo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Administrator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Liceo scientifico  “Benedetto Croce” via Benfratelli, 4 Palermo</dc:title>
  <dc:creator>Administrator</dc:creator>
  <cp:lastModifiedBy>Administrator</cp:lastModifiedBy>
  <cp:revision>80</cp:revision>
  <dcterms:created xsi:type="dcterms:W3CDTF">2011-02-09T23:43:08Z</dcterms:created>
  <dcterms:modified xsi:type="dcterms:W3CDTF">2011-02-10T19:09:53Z</dcterms:modified>
</cp:coreProperties>
</file>