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17" autoAdjust="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392C-2526-4966-B70D-BF388F639876}" type="datetimeFigureOut">
              <a:rPr lang="it-IT" smtClean="0"/>
              <a:pPr/>
              <a:t>05/05/2012</a:t>
            </a:fld>
            <a:endParaRPr lang="it-IT" dirty="0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543-61C7-44FD-8CA0-FC789F99B1CD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392C-2526-4966-B70D-BF388F639876}" type="datetimeFigureOut">
              <a:rPr lang="it-IT" smtClean="0"/>
              <a:pPr/>
              <a:t>05/05/2012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543-61C7-44FD-8CA0-FC789F99B1CD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392C-2526-4966-B70D-BF388F639876}" type="datetimeFigureOut">
              <a:rPr lang="it-IT" smtClean="0"/>
              <a:pPr/>
              <a:t>05/05/2012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543-61C7-44FD-8CA0-FC789F99B1CD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392C-2526-4966-B70D-BF388F639876}" type="datetimeFigureOut">
              <a:rPr lang="it-IT" smtClean="0"/>
              <a:pPr/>
              <a:t>05/05/2012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543-61C7-44FD-8CA0-FC789F99B1CD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392C-2526-4966-B70D-BF388F639876}" type="datetimeFigureOut">
              <a:rPr lang="it-IT" smtClean="0"/>
              <a:pPr/>
              <a:t>05/05/2012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543-61C7-44FD-8CA0-FC789F99B1CD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392C-2526-4966-B70D-BF388F639876}" type="datetimeFigureOut">
              <a:rPr lang="it-IT" smtClean="0"/>
              <a:pPr/>
              <a:t>05/05/2012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543-61C7-44FD-8CA0-FC789F99B1CD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392C-2526-4966-B70D-BF388F639876}" type="datetimeFigureOut">
              <a:rPr lang="it-IT" smtClean="0"/>
              <a:pPr/>
              <a:t>05/05/2012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543-61C7-44FD-8CA0-FC789F99B1CD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392C-2526-4966-B70D-BF388F639876}" type="datetimeFigureOut">
              <a:rPr lang="it-IT" smtClean="0"/>
              <a:pPr/>
              <a:t>05/05/2012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543-61C7-44FD-8CA0-FC789F99B1CD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392C-2526-4966-B70D-BF388F639876}" type="datetimeFigureOut">
              <a:rPr lang="it-IT" smtClean="0"/>
              <a:pPr/>
              <a:t>05/05/2012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795A543-61C7-44FD-8CA0-FC789F99B1CD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dirty="0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392C-2526-4966-B70D-BF388F639876}" type="datetimeFigureOut">
              <a:rPr lang="it-IT" smtClean="0"/>
              <a:pPr/>
              <a:t>05/05/2012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543-61C7-44FD-8CA0-FC789F99B1CD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392C-2526-4966-B70D-BF388F639876}" type="datetimeFigureOut">
              <a:rPr lang="it-IT" smtClean="0"/>
              <a:pPr/>
              <a:t>05/05/2012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543-61C7-44FD-8CA0-FC789F99B1CD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871392C-2526-4966-B70D-BF388F639876}" type="datetimeFigureOut">
              <a:rPr lang="it-IT" smtClean="0"/>
              <a:pPr/>
              <a:t>05/05/2012</a:t>
            </a:fld>
            <a:endParaRPr lang="it-IT" dirty="0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795A543-61C7-44FD-8CA0-FC789F99B1CD}" type="slidenum">
              <a:rPr lang="it-IT" smtClean="0"/>
              <a:pPr/>
              <a:t>‹N›</a:t>
            </a:fld>
            <a:endParaRPr lang="it-IT" dirty="0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>
                <a:latin typeface="Comic Sans MS" pitchFamily="66" charset="0"/>
              </a:rPr>
              <a:t>I hope one day we will become important people</a:t>
            </a:r>
            <a:endParaRPr lang="it-IT" dirty="0">
              <a:latin typeface="Comic Sans MS" pitchFamily="66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dirty="0" smtClean="0"/>
              <a:t>Our  dreams for future…</a:t>
            </a:r>
            <a:endParaRPr lang="it-IT" sz="32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dirty="0" smtClean="0"/>
              <a:t>DOMENICO: nurse</a:t>
            </a:r>
            <a:endParaRPr lang="it-IT" sz="2800" dirty="0"/>
          </a:p>
        </p:txBody>
      </p:sp>
      <p:sp>
        <p:nvSpPr>
          <p:cNvPr id="6" name="Segnaposto test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sz="2800" dirty="0" smtClean="0"/>
              <a:t>He will help in saving lives.</a:t>
            </a:r>
            <a:endParaRPr lang="it-IT" sz="2800" dirty="0"/>
          </a:p>
        </p:txBody>
      </p:sp>
      <p:pic>
        <p:nvPicPr>
          <p:cNvPr id="8" name="Immagine 7" descr="Dis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00760" y="2857496"/>
            <a:ext cx="2429256" cy="3441204"/>
          </a:xfrm>
          <a:prstGeom prst="rect">
            <a:avLst/>
          </a:prstGeom>
        </p:spPr>
      </p:pic>
      <p:pic>
        <p:nvPicPr>
          <p:cNvPr id="1026" name="Picture 2" descr="C:\Users\elena\Downloads\253710_2053695030052_1474844634_2262002_5100818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564904"/>
            <a:ext cx="3096345" cy="412846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dirty="0" smtClean="0"/>
              <a:t>FRANCESCO: videogames programmer</a:t>
            </a:r>
            <a:endParaRPr lang="it-IT" sz="2800" dirty="0"/>
          </a:p>
        </p:txBody>
      </p:sp>
      <p:sp>
        <p:nvSpPr>
          <p:cNvPr id="3" name="Segnaposto tes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it-IT" sz="2800" dirty="0" smtClean="0"/>
              <a:t>He will improve and ruin at the same time young people’s life.</a:t>
            </a:r>
            <a:endParaRPr lang="it-IT" sz="2800" dirty="0"/>
          </a:p>
        </p:txBody>
      </p:sp>
      <p:pic>
        <p:nvPicPr>
          <p:cNvPr id="5" name="Immagine 4" descr="Dis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00760" y="2857496"/>
            <a:ext cx="2429256" cy="3453384"/>
          </a:xfrm>
          <a:prstGeom prst="rect">
            <a:avLst/>
          </a:prstGeom>
        </p:spPr>
      </p:pic>
      <p:pic>
        <p:nvPicPr>
          <p:cNvPr id="6" name="Immagine 5" descr="Photos antos 0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2" y="3000372"/>
            <a:ext cx="4381531" cy="3286148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dirty="0" smtClean="0"/>
              <a:t>MAURIZIO: musician and cartoonist</a:t>
            </a:r>
            <a:endParaRPr lang="it-IT" sz="2800" dirty="0"/>
          </a:p>
        </p:txBody>
      </p:sp>
      <p:sp>
        <p:nvSpPr>
          <p:cNvPr id="3" name="Segnaposto tes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it-IT" sz="2800" dirty="0" smtClean="0"/>
              <a:t>Someone will read his comic books while they listen to his music.</a:t>
            </a:r>
            <a:endParaRPr lang="it-IT" sz="2800" dirty="0"/>
          </a:p>
        </p:txBody>
      </p:sp>
      <p:pic>
        <p:nvPicPr>
          <p:cNvPr id="5" name="Immagine 4" descr="Dis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7884" y="2857496"/>
            <a:ext cx="2514600" cy="3453384"/>
          </a:xfrm>
          <a:prstGeom prst="rect">
            <a:avLst/>
          </a:prstGeom>
        </p:spPr>
      </p:pic>
      <p:pic>
        <p:nvPicPr>
          <p:cNvPr id="2050" name="Picture 2" descr="C:\Users\elena\Downloads\416899_393109504032976_100000017907724_1538340_2047117833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3356992"/>
            <a:ext cx="2304256" cy="2970226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 dirty="0" smtClean="0"/>
              <a:t>DANIELE: architect</a:t>
            </a:r>
            <a:endParaRPr lang="it-IT" sz="2800" dirty="0"/>
          </a:p>
        </p:txBody>
      </p:sp>
      <p:sp>
        <p:nvSpPr>
          <p:cNvPr id="3" name="Segnaposto tes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sz="2800" dirty="0" smtClean="0"/>
              <a:t>We will find him in history of art books.</a:t>
            </a:r>
            <a:endParaRPr lang="it-IT" sz="2800" dirty="0"/>
          </a:p>
        </p:txBody>
      </p:sp>
      <p:pic>
        <p:nvPicPr>
          <p:cNvPr id="7" name="Immagine 6" descr="Dis0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00760" y="2571744"/>
            <a:ext cx="2575560" cy="3974592"/>
          </a:xfrm>
          <a:prstGeom prst="rect">
            <a:avLst/>
          </a:prstGeom>
        </p:spPr>
      </p:pic>
      <p:pic>
        <p:nvPicPr>
          <p:cNvPr id="5" name="Immagine 4" descr="foto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2714620"/>
            <a:ext cx="4929222" cy="3696917"/>
          </a:xfrm>
          <a:prstGeom prst="rect">
            <a:avLst/>
          </a:prstGeom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dirty="0" smtClean="0"/>
              <a:t>SIMONA: teacher and writer</a:t>
            </a:r>
            <a:endParaRPr lang="it-IT" sz="2800" dirty="0"/>
          </a:p>
        </p:txBody>
      </p:sp>
      <p:sp>
        <p:nvSpPr>
          <p:cNvPr id="3" name="Segnaposto tes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it-IT" sz="2800" dirty="0" smtClean="0"/>
              <a:t>I will make my students dream, and I will be their nightmare at the same time!</a:t>
            </a:r>
            <a:endParaRPr lang="it-IT" sz="2800" dirty="0"/>
          </a:p>
        </p:txBody>
      </p:sp>
      <p:pic>
        <p:nvPicPr>
          <p:cNvPr id="5" name="Immagine 4" descr="Dis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00760" y="2714620"/>
            <a:ext cx="2493264" cy="3745992"/>
          </a:xfrm>
          <a:prstGeom prst="rect">
            <a:avLst/>
          </a:prstGeom>
        </p:spPr>
      </p:pic>
      <p:pic>
        <p:nvPicPr>
          <p:cNvPr id="6" name="Immagine 5" descr="Foto066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3071810"/>
            <a:ext cx="4786346" cy="3589760"/>
          </a:xfrm>
          <a:prstGeom prst="rect">
            <a:avLst/>
          </a:prstGeom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571472" y="1928802"/>
            <a:ext cx="7772400" cy="1397884"/>
          </a:xfrm>
        </p:spPr>
        <p:txBody>
          <a:bodyPr/>
          <a:lstStyle/>
          <a:p>
            <a:pPr algn="ctr"/>
            <a:r>
              <a:rPr lang="it-IT" dirty="0" smtClean="0"/>
              <a:t>Surely you will say we are mad, but these are our hopes…</a:t>
            </a:r>
            <a:endParaRPr lang="it-IT" dirty="0"/>
          </a:p>
        </p:txBody>
      </p:sp>
      <p:sp>
        <p:nvSpPr>
          <p:cNvPr id="6" name="Segnaposto testo 5"/>
          <p:cNvSpPr>
            <a:spLocks noGrp="1"/>
          </p:cNvSpPr>
          <p:nvPr>
            <p:ph type="body" idx="1"/>
          </p:nvPr>
        </p:nvSpPr>
        <p:spPr>
          <a:xfrm>
            <a:off x="571472" y="3571876"/>
            <a:ext cx="7772400" cy="1509712"/>
          </a:xfrm>
        </p:spPr>
        <p:txBody>
          <a:bodyPr>
            <a:normAutofit fontScale="92500"/>
          </a:bodyPr>
          <a:lstStyle/>
          <a:p>
            <a:pPr algn="ctr"/>
            <a:r>
              <a:rPr lang="it-IT" sz="6600" dirty="0" smtClean="0"/>
              <a:t>SO, LET US DREAM!!!</a:t>
            </a:r>
            <a:endParaRPr lang="it-IT" sz="6600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Solstiz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51</TotalTime>
  <Words>115</Words>
  <Application>Microsoft Office PowerPoint</Application>
  <PresentationFormat>Presentazione su schermo (4:3)</PresentationFormat>
  <Paragraphs>14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Equinozio</vt:lpstr>
      <vt:lpstr>I hope one day we will become important people</vt:lpstr>
      <vt:lpstr>DOMENICO: nurse</vt:lpstr>
      <vt:lpstr>FRANCESCO: videogames programmer</vt:lpstr>
      <vt:lpstr>MAURIZIO: musician and cartoonist</vt:lpstr>
      <vt:lpstr>DANIELE: architect</vt:lpstr>
      <vt:lpstr>SIMONA: teacher and writer</vt:lpstr>
      <vt:lpstr>Surely you will say we are mad, but these are our hopes…</vt:lpstr>
    </vt:vector>
  </TitlesOfParts>
  <Company>Administrator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Administrator</dc:creator>
  <cp:lastModifiedBy>elena</cp:lastModifiedBy>
  <cp:revision>12</cp:revision>
  <dcterms:created xsi:type="dcterms:W3CDTF">2012-04-06T17:34:59Z</dcterms:created>
  <dcterms:modified xsi:type="dcterms:W3CDTF">2012-05-05T15:21:33Z</dcterms:modified>
</cp:coreProperties>
</file>